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0" r:id="rId5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62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8980" autoAdjust="0"/>
  </p:normalViewPr>
  <p:slideViewPr>
    <p:cSldViewPr>
      <p:cViewPr varScale="1">
        <p:scale>
          <a:sx n="103" d="100"/>
          <a:sy n="103" d="100"/>
        </p:scale>
        <p:origin x="450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7BCE2F-D61D-4E62-9703-CE4355CD4BE1}" type="datetimeFigureOut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89C0AE-FA5D-4CAC-A347-B98AF004D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661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9F68A-0DBD-43D5-954F-5B0E34CD104D}" type="datetimeFigureOut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3FFB0F-448F-4553-814C-95956908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93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125265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05000" y="4857750"/>
            <a:ext cx="2133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5B8F1-32C4-4FA6-8475-9736D3D6E897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4800" y="4857750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0"/>
            <a:ext cx="22098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7C20E-1F2E-4809-B9E2-100F2AADB4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7D9DEF-0DA7-B941-8D09-5A4FDA094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2945"/>
            <a:ext cx="1507118" cy="9298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7E3185-6C97-5241-A23F-3149C61A1F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043" y="3721100"/>
            <a:ext cx="1507118" cy="6803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3F55A-A4D5-4B86-8122-8AFC95685EE5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46EEC-13A4-413A-89D0-B2CAFE790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6A766-C7D8-4D98-ACCC-A19565F1367B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CCEA-27B6-4C84-9D21-A548A690A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8B409-A68F-45CE-BA1A-AB9D1DC02882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E4B61-D119-4C2A-B0FD-8BB9E4349C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0853B-E912-45C7-84AE-E7FB77CE837C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44AA-0150-4A50-A27C-0310240D4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79EC6-8B01-4B40-8478-17258611CA64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21DF-A11E-4644-91CD-53DC8D5D7B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3998C-1701-446A-9C46-D70577BCF9E9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62E9A-6385-4C30-BDC6-E81C10C42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091E7-AFA4-4D48-BA7B-D775766DCBAE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3F67-2221-4A6C-A554-369E8559BB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9363A-8EF7-4FF5-8770-A37D92B16B0D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F8EDC-486C-486D-91C3-F0BB61E19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AF787-0912-409D-AAE9-FD1773A7772B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6279-1404-4E11-81FA-B82ECB6FDC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AC5-C6B8-433A-9C87-46EDF975B513}" type="datetime1">
              <a:rPr lang="en-US"/>
              <a:pPr>
                <a:defRPr/>
              </a:pPr>
              <a:t>12/7/2021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BDB8F-D98A-42F3-AE15-FEC73D37FF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41F0A5-EDB1-44ED-A710-B04655A3E7C2}" type="datetime1">
              <a:rPr lang="en-US"/>
              <a:pPr>
                <a:defRPr/>
              </a:pPr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3CEE0F-0A67-4BAA-86C5-A7ABFBF9A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7C20E-1F2E-4809-B9E2-100F2AADB42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70125"/>
      </p:ext>
    </p:extLst>
  </p:cSld>
  <p:clrMapOvr>
    <a:masterClrMapping/>
  </p:clrMapOvr>
</p:sld>
</file>

<file path=ppt/theme/theme1.xml><?xml version="1.0" encoding="utf-8"?>
<a:theme xmlns:a="http://schemas.openxmlformats.org/drawingml/2006/main" name="2010-IEEE-PES-Template-Office07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EEEPES TESC2020 PowerPoint Template WIDESCREEN.pptx" id="{34E3F943-33F8-4F36-86A9-79B38F10740F}" vid="{B50391E2-B2AE-4AE4-8A13-276C388F1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2AFB323A288C43A9DC85070998B979" ma:contentTypeVersion="11" ma:contentTypeDescription="Create a new document." ma:contentTypeScope="" ma:versionID="ee18015df31c7e5d3540f68020f93131">
  <xsd:schema xmlns:xsd="http://www.w3.org/2001/XMLSchema" xmlns:xs="http://www.w3.org/2001/XMLSchema" xmlns:p="http://schemas.microsoft.com/office/2006/metadata/properties" xmlns:ns3="50601732-e5c8-4805-a36f-637e98547794" xmlns:ns4="68ae04e7-82dd-4f79-b9e0-39347d770c2a" targetNamespace="http://schemas.microsoft.com/office/2006/metadata/properties" ma:root="true" ma:fieldsID="34598e0713eda679b4b0c74587718ab9" ns3:_="" ns4:_="">
    <xsd:import namespace="50601732-e5c8-4805-a36f-637e98547794"/>
    <xsd:import namespace="68ae04e7-82dd-4f79-b9e0-39347d770c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01732-e5c8-4805-a36f-637e985477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e04e7-82dd-4f79-b9e0-39347d770c2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88159C-5C26-427C-A2E7-8171D0E0A173}">
  <ds:schemaRefs>
    <ds:schemaRef ds:uri="50601732-e5c8-4805-a36f-637e98547794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68ae04e7-82dd-4f79-b9e0-39347d770c2a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4E7F160-D6F2-42B7-BCDF-6F6A3B57F2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01732-e5c8-4805-a36f-637e98547794"/>
    <ds:schemaRef ds:uri="68ae04e7-82dd-4f79-b9e0-39347d770c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BC852A-D4C9-4372-9239-9011E3FE2A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IEEEPES TESC2020 PowerPoint Template WIDESCREEN</Template>
  <TotalTime>1</TotalTime>
  <Words>1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2010-IEEE-PES-Template-Office07-V2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McGuire, Susan G (PNNL)</dc:creator>
  <cp:lastModifiedBy>McGuire, Susan G (PNNL)</cp:lastModifiedBy>
  <cp:revision>1</cp:revision>
  <dcterms:created xsi:type="dcterms:W3CDTF">2021-12-07T16:50:38Z</dcterms:created>
  <dcterms:modified xsi:type="dcterms:W3CDTF">2021-12-07T16:52:14Z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0x0101003F2AFB323A288C43A9DC85070998B979</vt:lpwstr>
  </property>
</Properties>
</file>